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61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535389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с переходом на северо-восточный 5-10 м/с. Температура воздуха ночью 1-3, днем 21-23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7-12 м/с. Температура воздуха 8-10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67371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21894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4348</cp:revision>
  <cp:lastPrinted>2021-07-01T03:56:27Z</cp:lastPrinted>
  <dcterms:created xsi:type="dcterms:W3CDTF">2018-03-27T06:03:00Z</dcterms:created>
  <dcterms:modified xsi:type="dcterms:W3CDTF">2026-05-19T07:16:11Z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